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4" r:id="rId4"/>
    <p:sldId id="265" r:id="rId5"/>
    <p:sldId id="262" r:id="rId6"/>
    <p:sldId id="269" r:id="rId7"/>
    <p:sldId id="270" r:id="rId8"/>
    <p:sldId id="266" r:id="rId9"/>
    <p:sldId id="267" r:id="rId10"/>
    <p:sldId id="260" r:id="rId11"/>
    <p:sldId id="261" r:id="rId12"/>
    <p:sldId id="268"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3" d="100"/>
          <a:sy n="93" d="100"/>
        </p:scale>
        <p:origin x="53" y="50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Rawat" userId="e8044ab38f5b1d46" providerId="LiveId" clId="{DFE0BDAB-0D49-4226-953D-9BD11FB9E9F0}"/>
    <pc:docChg chg="modSld">
      <pc:chgData name="Rishabh Rawat" userId="e8044ab38f5b1d46" providerId="LiveId" clId="{DFE0BDAB-0D49-4226-953D-9BD11FB9E9F0}" dt="2024-07-03T04:31:39.192" v="25" actId="20577"/>
      <pc:docMkLst>
        <pc:docMk/>
      </pc:docMkLst>
      <pc:sldChg chg="modSp mod">
        <pc:chgData name="Rishabh Rawat" userId="e8044ab38f5b1d46" providerId="LiveId" clId="{DFE0BDAB-0D49-4226-953D-9BD11FB9E9F0}" dt="2024-07-03T04:31:39.192" v="25" actId="20577"/>
        <pc:sldMkLst>
          <pc:docMk/>
          <pc:sldMk cId="3948598765" sldId="258"/>
        </pc:sldMkLst>
        <pc:spChg chg="mod">
          <ac:chgData name="Rishabh Rawat" userId="e8044ab38f5b1d46" providerId="LiveId" clId="{DFE0BDAB-0D49-4226-953D-9BD11FB9E9F0}" dt="2024-07-03T04:31:39.192" v="25" actId="20577"/>
          <ac:spMkLst>
            <pc:docMk/>
            <pc:sldMk cId="3948598765" sldId="258"/>
            <ac:spMk id="45" creationId="{E313DF95-02E3-CD3C-6F30-4658819CCE7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7E21-F503-3B62-83B4-757B3F31BC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6F8B633-8278-D0A9-04E0-26A194C5BF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78168E7-CF82-75AF-E0AD-19EF98A7E473}"/>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3E21AD6D-9ADD-B74F-A5AC-61D3CA4C88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0F835E-2597-4BE9-84E6-60046A56D63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0307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0FD0-6FD9-970A-038E-4C7C78D5D2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4FA709-FF4D-1656-1CDD-EA32115051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684D3D-55EC-FFB1-FF9A-AC6A4EF0FC6D}"/>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881FEF85-5069-17F2-38F5-D29FDA3555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5285A-5D48-012C-5D00-1969FC8F9BB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67404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5D75FC-02F0-6FC7-D11A-304738D8E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6272E-C6BB-BF93-DD83-C551310810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004DDF-D9E3-612B-83FD-A3969C53E126}"/>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0934992D-BC71-EE77-04C5-9E1694AB6F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515810-FDEE-E3A5-22C6-72F1A8E47026}"/>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04583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857B-2600-28A0-FFA9-E097D4EF4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8405C-7921-3A2E-5928-CCCC0C8E6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A63B0B-4F3F-6E7D-3493-5EDED504667C}"/>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639E3BE6-395C-8ABF-33E8-91CD63C4B2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BBFEF5-B7C0-12A2-C129-57BD4CB9991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30755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50EB-8236-FE31-8609-E0EE56974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497188-613A-9852-A4BB-FEB1C7C93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6A46D-AC0C-1E3E-5B8D-A1780A0F6B41}"/>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8E4C12E7-22A6-B322-3E6F-4BD8BCD08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45721B-F2B9-65B3-E05E-7A1C6EB55A1E}"/>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550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9030-5940-BBBF-ED70-97B90E4808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95F990-5FB5-E998-AEEF-4D1A8DE54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95C9E6-CE14-4393-A581-3A5F57E7C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B5DA5E-C7E1-030D-1F4A-F50346097A59}"/>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6" name="Footer Placeholder 5">
            <a:extLst>
              <a:ext uri="{FF2B5EF4-FFF2-40B4-BE49-F238E27FC236}">
                <a16:creationId xmlns:a16="http://schemas.microsoft.com/office/drawing/2014/main" id="{EF9CD514-6DFF-39F5-75A7-45577515E3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B74A8A-8E07-610C-838D-C6BB258B8F1B}"/>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31609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2781-B689-58C7-6255-C276C88A6D1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71F8DC-67A0-40D2-6A95-5723E5DCF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78F21-830D-5BEB-1D39-93BA0389DD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8680C3-5F61-A7BE-66EA-3FF015639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08CEC-70DC-B8A7-02D4-6495F22BB0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0ADD0CC-58E7-4F67-D895-E2FAB779C759}"/>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8" name="Footer Placeholder 7">
            <a:extLst>
              <a:ext uri="{FF2B5EF4-FFF2-40B4-BE49-F238E27FC236}">
                <a16:creationId xmlns:a16="http://schemas.microsoft.com/office/drawing/2014/main" id="{A9DB60AF-22C8-9617-D2A4-2A58B1630D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B54F09-915F-00EA-2107-EE12B3AE1AD1}"/>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15030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7A69-0CE6-8ECF-8080-34DFD4D8BC7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C37AAD-403D-1244-310A-601FA9A0C3B2}"/>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4" name="Footer Placeholder 3">
            <a:extLst>
              <a:ext uri="{FF2B5EF4-FFF2-40B4-BE49-F238E27FC236}">
                <a16:creationId xmlns:a16="http://schemas.microsoft.com/office/drawing/2014/main" id="{7FAA9A5E-B624-5E70-DB22-9DDE92F2B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C73551-37A9-AB02-9094-B12C92C541A9}"/>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685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E8389-0AF8-69DD-70D6-FFF01B8A882D}"/>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3" name="Footer Placeholder 2">
            <a:extLst>
              <a:ext uri="{FF2B5EF4-FFF2-40B4-BE49-F238E27FC236}">
                <a16:creationId xmlns:a16="http://schemas.microsoft.com/office/drawing/2014/main" id="{0110CF3F-D8B0-630A-DC2D-DCBB6E3DB6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5B3861-2A79-D7B5-D8EB-CFD39BF0DD44}"/>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16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3530-3A4C-7376-AAD4-8837ABEDC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457742-D8C0-90BF-3B16-9ACD36AC1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B639BF-0A2B-4649-3383-C607FB150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56EAA-5F14-12FF-D0BA-A5B2A096AEF9}"/>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6" name="Footer Placeholder 5">
            <a:extLst>
              <a:ext uri="{FF2B5EF4-FFF2-40B4-BE49-F238E27FC236}">
                <a16:creationId xmlns:a16="http://schemas.microsoft.com/office/drawing/2014/main" id="{E8D6A340-D66B-F576-A7B2-452AC4E867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C0F81B-F515-9757-07B7-BF69F62ED7F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11263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91C6-A5A8-408F-1AE2-2594EEF6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FC7379-D9E5-71A3-C3DB-18412FD08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1B6D6E-2846-7656-8D19-E3C9D5643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5C59C-BFC7-4E42-7329-DF0B30DBE813}"/>
              </a:ext>
            </a:extLst>
          </p:cNvPr>
          <p:cNvSpPr>
            <a:spLocks noGrp="1"/>
          </p:cNvSpPr>
          <p:nvPr>
            <p:ph type="dt" sz="half" idx="10"/>
          </p:nvPr>
        </p:nvSpPr>
        <p:spPr/>
        <p:txBody>
          <a:bodyPr/>
          <a:lstStyle/>
          <a:p>
            <a:fld id="{833A72DF-5D07-4A98-AB5D-537877607BFF}" type="datetimeFigureOut">
              <a:rPr lang="en-GB" smtClean="0"/>
              <a:t>03/07/2024</a:t>
            </a:fld>
            <a:endParaRPr lang="en-GB"/>
          </a:p>
        </p:txBody>
      </p:sp>
      <p:sp>
        <p:nvSpPr>
          <p:cNvPr id="6" name="Footer Placeholder 5">
            <a:extLst>
              <a:ext uri="{FF2B5EF4-FFF2-40B4-BE49-F238E27FC236}">
                <a16:creationId xmlns:a16="http://schemas.microsoft.com/office/drawing/2014/main" id="{2FAFA13F-921F-5646-2D1E-ED51058AB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85B1B9-7444-1AF9-253F-862FF0652C7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73956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B65E0-05F1-56FE-C9CD-9115DE7488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1575A2-F065-A198-71AB-A19276718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06A20E-2EC6-2C88-1AF5-20C0EF073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72DF-5D07-4A98-AB5D-537877607BFF}" type="datetimeFigureOut">
              <a:rPr lang="en-GB" smtClean="0"/>
              <a:t>03/07/2024</a:t>
            </a:fld>
            <a:endParaRPr lang="en-GB"/>
          </a:p>
        </p:txBody>
      </p:sp>
      <p:sp>
        <p:nvSpPr>
          <p:cNvPr id="5" name="Footer Placeholder 4">
            <a:extLst>
              <a:ext uri="{FF2B5EF4-FFF2-40B4-BE49-F238E27FC236}">
                <a16:creationId xmlns:a16="http://schemas.microsoft.com/office/drawing/2014/main" id="{0AE98E7E-E444-E3C4-6827-4834D0AE2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C9209E-309B-7583-7E44-CFE80D1A0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FE610-9569-4FB7-8A81-969026D54345}" type="slidenum">
              <a:rPr lang="en-GB" smtClean="0"/>
              <a:t>‹#›</a:t>
            </a:fld>
            <a:endParaRPr lang="en-GB"/>
          </a:p>
        </p:txBody>
      </p:sp>
    </p:spTree>
    <p:extLst>
      <p:ext uri="{BB962C8B-B14F-4D97-AF65-F5344CB8AC3E}">
        <p14:creationId xmlns:p14="http://schemas.microsoft.com/office/powerpoint/2010/main" val="10639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1B359DB-405B-7F9C-1745-E27BD9576493}"/>
              </a:ext>
            </a:extLst>
          </p:cNvPr>
          <p:cNvSpPr txBox="1"/>
          <p:nvPr/>
        </p:nvSpPr>
        <p:spPr>
          <a:xfrm>
            <a:off x="248555" y="2598003"/>
            <a:ext cx="5847445" cy="830997"/>
          </a:xfrm>
          <a:prstGeom prst="rect">
            <a:avLst/>
          </a:prstGeom>
          <a:noFill/>
        </p:spPr>
        <p:txBody>
          <a:bodyPr wrap="square" rtlCol="0">
            <a:spAutoFit/>
          </a:bodyPr>
          <a:lstStyle/>
          <a:p>
            <a:r>
              <a:rPr lang="en-IN" sz="4800" b="1" dirty="0"/>
              <a:t>GreenThumbWeather</a:t>
            </a:r>
            <a:endParaRPr lang="en-GB" sz="4800" b="1" dirty="0"/>
          </a:p>
        </p:txBody>
      </p:sp>
      <p:sp>
        <p:nvSpPr>
          <p:cNvPr id="43" name="Freeform: Shape 42">
            <a:extLst>
              <a:ext uri="{FF2B5EF4-FFF2-40B4-BE49-F238E27FC236}">
                <a16:creationId xmlns:a16="http://schemas.microsoft.com/office/drawing/2014/main" id="{8603BEC6-1EAE-9692-8B41-10DB13271CF4}"/>
              </a:ext>
            </a:extLst>
          </p:cNvPr>
          <p:cNvSpPr/>
          <p:nvPr/>
        </p:nvSpPr>
        <p:spPr>
          <a:xfrm rot="5400000">
            <a:off x="2769598" y="403289"/>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TextBox 43">
            <a:extLst>
              <a:ext uri="{FF2B5EF4-FFF2-40B4-BE49-F238E27FC236}">
                <a16:creationId xmlns:a16="http://schemas.microsoft.com/office/drawing/2014/main" id="{D7A53BC6-651C-60BD-CDBD-53E66890ACB0}"/>
              </a:ext>
            </a:extLst>
          </p:cNvPr>
          <p:cNvSpPr txBox="1"/>
          <p:nvPr/>
        </p:nvSpPr>
        <p:spPr>
          <a:xfrm>
            <a:off x="315230" y="2168312"/>
            <a:ext cx="2694670" cy="584775"/>
          </a:xfrm>
          <a:prstGeom prst="rect">
            <a:avLst/>
          </a:prstGeom>
          <a:noFill/>
        </p:spPr>
        <p:txBody>
          <a:bodyPr wrap="square" rtlCol="0">
            <a:spAutoFit/>
          </a:bodyPr>
          <a:lstStyle/>
          <a:p>
            <a:r>
              <a:rPr lang="en-IN" sz="3200" dirty="0"/>
              <a:t>Project Name</a:t>
            </a:r>
            <a:endParaRPr lang="en-GB" sz="3200" dirty="0"/>
          </a:p>
        </p:txBody>
      </p:sp>
      <p:sp>
        <p:nvSpPr>
          <p:cNvPr id="45" name="TextBox 44">
            <a:extLst>
              <a:ext uri="{FF2B5EF4-FFF2-40B4-BE49-F238E27FC236}">
                <a16:creationId xmlns:a16="http://schemas.microsoft.com/office/drawing/2014/main" id="{E313DF95-02E3-CD3C-6F30-4658819CCE73}"/>
              </a:ext>
            </a:extLst>
          </p:cNvPr>
          <p:cNvSpPr txBox="1"/>
          <p:nvPr/>
        </p:nvSpPr>
        <p:spPr>
          <a:xfrm>
            <a:off x="248555" y="5772131"/>
            <a:ext cx="4312920" cy="830997"/>
          </a:xfrm>
          <a:prstGeom prst="rect">
            <a:avLst/>
          </a:prstGeom>
          <a:noFill/>
        </p:spPr>
        <p:txBody>
          <a:bodyPr wrap="square" rtlCol="0">
            <a:spAutoFit/>
          </a:bodyPr>
          <a:lstStyle/>
          <a:p>
            <a:r>
              <a:rPr lang="en-IN" sz="2400" dirty="0"/>
              <a:t>Submitted By: Rishabh Rawat</a:t>
            </a:r>
          </a:p>
          <a:p>
            <a:endParaRPr lang="en-GB" sz="2400" dirty="0"/>
          </a:p>
        </p:txBody>
      </p:sp>
    </p:spTree>
    <p:extLst>
      <p:ext uri="{BB962C8B-B14F-4D97-AF65-F5344CB8AC3E}">
        <p14:creationId xmlns:p14="http://schemas.microsoft.com/office/powerpoint/2010/main" val="394859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rotWithShape="1">
          <a:blip r:embed="rId4">
            <a:extLst>
              <a:ext uri="{28A0092B-C50C-407E-A947-70E740481C1C}">
                <a14:useLocalDpi xmlns:a14="http://schemas.microsoft.com/office/drawing/2010/main" val="0"/>
              </a:ext>
            </a:extLst>
          </a:blip>
          <a:srcRect l="1207" r="1207"/>
          <a:stretch/>
        </p:blipFill>
        <p:spPr>
          <a:xfrm>
            <a:off x="2776101" y="685800"/>
            <a:ext cx="6639799" cy="5486400"/>
          </a:xfrm>
          <a:prstGeom prst="roundRect">
            <a:avLst>
              <a:gd name="adj" fmla="val 4852"/>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04141739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rotWithShape="1">
          <a:blip r:embed="rId3">
            <a:extLst>
              <a:ext uri="{28A0092B-C50C-407E-A947-70E740481C1C}">
                <a14:useLocalDpi xmlns:a14="http://schemas.microsoft.com/office/drawing/2010/main" val="0"/>
              </a:ext>
            </a:extLst>
          </a:blip>
          <a:srcRect l="11414" r="11414"/>
          <a:stretch/>
        </p:blipFill>
        <p:spPr>
          <a:xfrm>
            <a:off x="3900248" y="685800"/>
            <a:ext cx="6639798" cy="5486400"/>
          </a:xfrm>
          <a:prstGeom prst="roundRect">
            <a:avLst>
              <a:gd name="adj" fmla="val 6667"/>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2463484517"/>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rotWithShape="1">
          <a:blip r:embed="rId2">
            <a:extLst>
              <a:ext uri="{28A0092B-C50C-407E-A947-70E740481C1C}">
                <a14:useLocalDpi xmlns:a14="http://schemas.microsoft.com/office/drawing/2010/main" val="0"/>
              </a:ext>
            </a:extLst>
          </a:blip>
          <a:srcRect l="21271" r="21271"/>
          <a:stretch/>
        </p:blipFill>
        <p:spPr>
          <a:xfrm>
            <a:off x="5024394" y="685800"/>
            <a:ext cx="6639798" cy="5486400"/>
          </a:xfrm>
          <a:prstGeom prst="roundRect">
            <a:avLst>
              <a:gd name="adj" fmla="val 5063"/>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3900247"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13944697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788860" cy="1325563"/>
          </a:xfrm>
        </p:spPr>
        <p:txBody>
          <a:bodyPr>
            <a:normAutofit/>
          </a:bodyPr>
          <a:lstStyle/>
          <a:p>
            <a:r>
              <a:rPr lang="en-IN" sz="4000" b="1" dirty="0">
                <a:latin typeface="+mn-lt"/>
              </a:rPr>
              <a:t>Future Enhancements</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2554545"/>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Enhance the platform's capabilities by integrating additional APIs. Explore possibilities to include more diverse data sources for a richer user experience.</a:t>
            </a:r>
          </a:p>
          <a:p>
            <a:pPr marL="342900" indent="-342900" algn="just">
              <a:buFont typeface="Arial" panose="020B0604020202020204" pitchFamily="34" charset="0"/>
              <a:buChar char="•"/>
            </a:pPr>
            <a:endParaRPr lang="en-IN" sz="1600" dirty="0">
              <a:latin typeface="Abadi" panose="020B0604020104020204" pitchFamily="34" charset="0"/>
            </a:endParaRPr>
          </a:p>
          <a:p>
            <a:pPr marL="342900" indent="-342900" algn="just">
              <a:buFont typeface="Arial" panose="020B0604020202020204" pitchFamily="34" charset="0"/>
              <a:buChar char="•"/>
            </a:pPr>
            <a:r>
              <a:rPr lang="en-IN" sz="1600" dirty="0">
                <a:latin typeface="Abadi" panose="020B0604020104020204" pitchFamily="34" charset="0"/>
              </a:rPr>
              <a:t>Introduce an online marketplace for agricultural goods, connecting farmers directly with consumers. Enable buying and selling of products for a comprehensive agricultural ecosystem</a:t>
            </a:r>
            <a:r>
              <a:rPr lang="en-IN" sz="1600" dirty="0"/>
              <a:t>.</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8266746" y="377854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Expanded 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8826434" y="3865331"/>
            <a:ext cx="2789522" cy="400110"/>
          </a:xfrm>
          <a:prstGeom prst="rect">
            <a:avLst/>
          </a:prstGeom>
          <a:noFill/>
        </p:spPr>
        <p:txBody>
          <a:bodyPr wrap="square" rtlCol="0">
            <a:spAutoFit/>
          </a:bodyPr>
          <a:lstStyle/>
          <a:p>
            <a:r>
              <a:rPr lang="en-IN" sz="2000" dirty="0">
                <a:solidFill>
                  <a:schemeClr val="bg1"/>
                </a:solidFill>
              </a:rPr>
              <a:t>E-Commerce Integration</a:t>
            </a:r>
            <a:endParaRPr lang="en-GB" sz="2000" dirty="0">
              <a:solidFill>
                <a:schemeClr val="bg1"/>
              </a:solidFill>
            </a:endParaRPr>
          </a:p>
        </p:txBody>
      </p:sp>
      <p:sp>
        <p:nvSpPr>
          <p:cNvPr id="21" name="Oval 20">
            <a:extLst>
              <a:ext uri="{FF2B5EF4-FFF2-40B4-BE49-F238E27FC236}">
                <a16:creationId xmlns:a16="http://schemas.microsoft.com/office/drawing/2014/main" id="{E7A1DEC2-2E5E-935D-596E-672978534AE9}"/>
              </a:ext>
            </a:extLst>
          </p:cNvPr>
          <p:cNvSpPr/>
          <p:nvPr/>
        </p:nvSpPr>
        <p:spPr>
          <a:xfrm>
            <a:off x="8560396" y="1183995"/>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8121969" y="3429000"/>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612793DC-978E-25AD-086C-5320D99F2AD4}"/>
              </a:ext>
            </a:extLst>
          </p:cNvPr>
          <p:cNvSpPr/>
          <p:nvPr/>
        </p:nvSpPr>
        <p:spPr>
          <a:xfrm>
            <a:off x="9576467" y="1420968"/>
            <a:ext cx="1793670" cy="1684894"/>
          </a:xfrm>
          <a:prstGeom prst="round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FA6AC5-68D9-1E4A-719F-BBA9B52E8252}"/>
              </a:ext>
            </a:extLst>
          </p:cNvPr>
          <p:cNvSpPr/>
          <p:nvPr/>
        </p:nvSpPr>
        <p:spPr>
          <a:xfrm>
            <a:off x="9305350" y="4547112"/>
            <a:ext cx="1793670" cy="1684894"/>
          </a:xfrm>
          <a:prstGeom prst="round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7913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3" name="Picture 32" descr="A field of wheat in the sun">
            <a:extLst>
              <a:ext uri="{FF2B5EF4-FFF2-40B4-BE49-F238E27FC236}">
                <a16:creationId xmlns:a16="http://schemas.microsoft.com/office/drawing/2014/main" id="{3BAA158B-6CF7-C1A0-4DB7-EE96A9B98194}"/>
              </a:ext>
            </a:extLst>
          </p:cNvPr>
          <p:cNvPicPr>
            <a:picLocks noChangeAspect="1"/>
          </p:cNvPicPr>
          <p:nvPr/>
        </p:nvPicPr>
        <p:blipFill rotWithShape="1">
          <a:blip r:embed="rId2">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39" name="Freeform: Shape 38">
            <a:extLst>
              <a:ext uri="{FF2B5EF4-FFF2-40B4-BE49-F238E27FC236}">
                <a16:creationId xmlns:a16="http://schemas.microsoft.com/office/drawing/2014/main" id="{E81AF05F-0C3A-0699-1BD8-F6E74F116F8F}"/>
              </a:ext>
            </a:extLst>
          </p:cNvPr>
          <p:cNvSpPr/>
          <p:nvPr/>
        </p:nvSpPr>
        <p:spPr>
          <a:xfrm>
            <a:off x="208192" y="2890875"/>
            <a:ext cx="11775616" cy="1441377"/>
          </a:xfrm>
          <a:custGeom>
            <a:avLst/>
            <a:gdLst/>
            <a:ahLst/>
            <a:cxnLst/>
            <a:rect l="l" t="t" r="r" b="b"/>
            <a:pathLst>
              <a:path w="11775616" h="1441377">
                <a:moveTo>
                  <a:pt x="3157222" y="458665"/>
                </a:moveTo>
                <a:lnTo>
                  <a:pt x="3009617" y="889593"/>
                </a:lnTo>
                <a:lnTo>
                  <a:pt x="3302845" y="889593"/>
                </a:lnTo>
                <a:close/>
                <a:moveTo>
                  <a:pt x="9625919" y="340779"/>
                </a:moveTo>
                <a:cubicBezTo>
                  <a:pt x="9545140" y="340779"/>
                  <a:pt x="9471976" y="363458"/>
                  <a:pt x="9406424" y="408816"/>
                </a:cubicBezTo>
                <a:cubicBezTo>
                  <a:pt x="9340871" y="454174"/>
                  <a:pt x="9294190" y="514595"/>
                  <a:pt x="9266380" y="590080"/>
                </a:cubicBezTo>
                <a:cubicBezTo>
                  <a:pt x="9250488" y="633121"/>
                  <a:pt x="9242543" y="676822"/>
                  <a:pt x="9242543" y="721184"/>
                </a:cubicBezTo>
                <a:cubicBezTo>
                  <a:pt x="9242543" y="812560"/>
                  <a:pt x="9273000" y="894334"/>
                  <a:pt x="9333913" y="966506"/>
                </a:cubicBezTo>
                <a:cubicBezTo>
                  <a:pt x="9409398" y="1055901"/>
                  <a:pt x="9506733" y="1100598"/>
                  <a:pt x="9625919" y="1100598"/>
                </a:cubicBezTo>
                <a:cubicBezTo>
                  <a:pt x="9745105" y="1100598"/>
                  <a:pt x="9842771" y="1056236"/>
                  <a:pt x="9918915" y="967512"/>
                </a:cubicBezTo>
                <a:cubicBezTo>
                  <a:pt x="9979829" y="896661"/>
                  <a:pt x="10010286" y="814552"/>
                  <a:pt x="10010286" y="721184"/>
                </a:cubicBezTo>
                <a:cubicBezTo>
                  <a:pt x="10010286" y="625835"/>
                  <a:pt x="9979830" y="543396"/>
                  <a:pt x="9918915" y="473865"/>
                </a:cubicBezTo>
                <a:cubicBezTo>
                  <a:pt x="9840779" y="385142"/>
                  <a:pt x="9743114" y="340779"/>
                  <a:pt x="9625919" y="340779"/>
                </a:cubicBezTo>
                <a:close/>
                <a:moveTo>
                  <a:pt x="10595767" y="40616"/>
                </a:moveTo>
                <a:lnTo>
                  <a:pt x="10947443" y="40616"/>
                </a:lnTo>
                <a:lnTo>
                  <a:pt x="10947443" y="772032"/>
                </a:lnTo>
                <a:cubicBezTo>
                  <a:pt x="10947443" y="830748"/>
                  <a:pt x="10948434" y="874625"/>
                  <a:pt x="10950415" y="903663"/>
                </a:cubicBezTo>
                <a:cubicBezTo>
                  <a:pt x="10957019" y="995379"/>
                  <a:pt x="10998956" y="1059378"/>
                  <a:pt x="11076226" y="1095660"/>
                </a:cubicBezTo>
                <a:cubicBezTo>
                  <a:pt x="11107926" y="1110840"/>
                  <a:pt x="11142929" y="1118430"/>
                  <a:pt x="11181233" y="1118430"/>
                </a:cubicBezTo>
                <a:cubicBezTo>
                  <a:pt x="11267089" y="1118430"/>
                  <a:pt x="11331810" y="1088406"/>
                  <a:pt x="11375398" y="1028359"/>
                </a:cubicBezTo>
                <a:cubicBezTo>
                  <a:pt x="11407759" y="984152"/>
                  <a:pt x="11423939" y="898709"/>
                  <a:pt x="11423939" y="772032"/>
                </a:cubicBezTo>
                <a:lnTo>
                  <a:pt x="11423939" y="40616"/>
                </a:lnTo>
                <a:lnTo>
                  <a:pt x="11775616" y="40616"/>
                </a:lnTo>
                <a:lnTo>
                  <a:pt x="11775616" y="820248"/>
                </a:lnTo>
                <a:cubicBezTo>
                  <a:pt x="11775616" y="901480"/>
                  <a:pt x="11769011" y="970825"/>
                  <a:pt x="11755803" y="1028282"/>
                </a:cubicBezTo>
                <a:cubicBezTo>
                  <a:pt x="11735330" y="1117439"/>
                  <a:pt x="11686458" y="1198671"/>
                  <a:pt x="11609189" y="1271978"/>
                </a:cubicBezTo>
                <a:cubicBezTo>
                  <a:pt x="11499558" y="1375665"/>
                  <a:pt x="11352944" y="1427509"/>
                  <a:pt x="11169346" y="1427509"/>
                </a:cubicBezTo>
                <a:cubicBezTo>
                  <a:pt x="10982445" y="1427509"/>
                  <a:pt x="10836492" y="1374675"/>
                  <a:pt x="10731484" y="1269007"/>
                </a:cubicBezTo>
                <a:cubicBezTo>
                  <a:pt x="10676008" y="1213531"/>
                  <a:pt x="10638034" y="1143856"/>
                  <a:pt x="10617561" y="1059982"/>
                </a:cubicBezTo>
                <a:cubicBezTo>
                  <a:pt x="10603031" y="1000544"/>
                  <a:pt x="10595767" y="920632"/>
                  <a:pt x="10595767" y="820248"/>
                </a:cubicBezTo>
                <a:close/>
                <a:moveTo>
                  <a:pt x="7476590" y="40616"/>
                </a:moveTo>
                <a:lnTo>
                  <a:pt x="7896621" y="40616"/>
                </a:lnTo>
                <a:lnTo>
                  <a:pt x="8152205" y="409133"/>
                </a:lnTo>
                <a:lnTo>
                  <a:pt x="8397883" y="40616"/>
                </a:lnTo>
                <a:lnTo>
                  <a:pt x="8823857" y="40616"/>
                </a:lnTo>
                <a:lnTo>
                  <a:pt x="8317642" y="742978"/>
                </a:lnTo>
                <a:lnTo>
                  <a:pt x="8317642" y="1392836"/>
                </a:lnTo>
                <a:lnTo>
                  <a:pt x="7965965" y="1392836"/>
                </a:lnTo>
                <a:lnTo>
                  <a:pt x="7965965" y="742978"/>
                </a:lnTo>
                <a:close/>
                <a:moveTo>
                  <a:pt x="5652293" y="40616"/>
                </a:moveTo>
                <a:lnTo>
                  <a:pt x="6003969" y="40616"/>
                </a:lnTo>
                <a:lnTo>
                  <a:pt x="6003969" y="598345"/>
                </a:lnTo>
                <a:lnTo>
                  <a:pt x="6432915" y="40616"/>
                </a:lnTo>
                <a:lnTo>
                  <a:pt x="6865823" y="40616"/>
                </a:lnTo>
                <a:lnTo>
                  <a:pt x="6329888" y="680568"/>
                </a:lnTo>
                <a:lnTo>
                  <a:pt x="6915355" y="1392836"/>
                </a:lnTo>
                <a:lnTo>
                  <a:pt x="6460652" y="1392836"/>
                </a:lnTo>
                <a:lnTo>
                  <a:pt x="6003969" y="806379"/>
                </a:lnTo>
                <a:lnTo>
                  <a:pt x="6003969" y="1392836"/>
                </a:lnTo>
                <a:lnTo>
                  <a:pt x="5652293" y="1392836"/>
                </a:lnTo>
                <a:close/>
                <a:moveTo>
                  <a:pt x="4013992" y="40616"/>
                </a:moveTo>
                <a:lnTo>
                  <a:pt x="4365669" y="40616"/>
                </a:lnTo>
                <a:lnTo>
                  <a:pt x="5012555" y="867798"/>
                </a:lnTo>
                <a:lnTo>
                  <a:pt x="5012555" y="40616"/>
                </a:lnTo>
                <a:lnTo>
                  <a:pt x="5364231" y="40616"/>
                </a:lnTo>
                <a:lnTo>
                  <a:pt x="5364231" y="1392836"/>
                </a:lnTo>
                <a:lnTo>
                  <a:pt x="5012555" y="1392836"/>
                </a:lnTo>
                <a:lnTo>
                  <a:pt x="4365669" y="564664"/>
                </a:lnTo>
                <a:lnTo>
                  <a:pt x="4365669" y="1392836"/>
                </a:lnTo>
                <a:lnTo>
                  <a:pt x="4013992" y="1392836"/>
                </a:lnTo>
                <a:close/>
                <a:moveTo>
                  <a:pt x="2968010" y="40616"/>
                </a:moveTo>
                <a:lnTo>
                  <a:pt x="3351386" y="40616"/>
                </a:lnTo>
                <a:lnTo>
                  <a:pt x="3860574" y="1392836"/>
                </a:lnTo>
                <a:lnTo>
                  <a:pt x="3485122" y="1392836"/>
                </a:lnTo>
                <a:lnTo>
                  <a:pt x="3397946" y="1157065"/>
                </a:lnTo>
                <a:lnTo>
                  <a:pt x="2912534" y="1157065"/>
                </a:lnTo>
                <a:lnTo>
                  <a:pt x="2819414" y="1392836"/>
                </a:lnTo>
                <a:lnTo>
                  <a:pt x="2447925" y="1392836"/>
                </a:lnTo>
                <a:close/>
                <a:moveTo>
                  <a:pt x="1080292" y="40616"/>
                </a:moveTo>
                <a:lnTo>
                  <a:pt x="1431969" y="40616"/>
                </a:lnTo>
                <a:lnTo>
                  <a:pt x="1431969" y="562682"/>
                </a:lnTo>
                <a:lnTo>
                  <a:pt x="1939175" y="562682"/>
                </a:lnTo>
                <a:lnTo>
                  <a:pt x="1939175" y="40616"/>
                </a:lnTo>
                <a:lnTo>
                  <a:pt x="2290851" y="40616"/>
                </a:lnTo>
                <a:lnTo>
                  <a:pt x="2290851" y="1392836"/>
                </a:lnTo>
                <a:lnTo>
                  <a:pt x="1939175" y="1392836"/>
                </a:lnTo>
                <a:lnTo>
                  <a:pt x="1939175" y="830154"/>
                </a:lnTo>
                <a:lnTo>
                  <a:pt x="1431969" y="830154"/>
                </a:lnTo>
                <a:lnTo>
                  <a:pt x="1431969" y="1392836"/>
                </a:lnTo>
                <a:lnTo>
                  <a:pt x="1080292" y="1392836"/>
                </a:lnTo>
                <a:close/>
                <a:moveTo>
                  <a:pt x="0" y="40616"/>
                </a:moveTo>
                <a:lnTo>
                  <a:pt x="929218" y="40616"/>
                </a:lnTo>
                <a:lnTo>
                  <a:pt x="929218" y="333845"/>
                </a:lnTo>
                <a:lnTo>
                  <a:pt x="637971" y="333845"/>
                </a:lnTo>
                <a:lnTo>
                  <a:pt x="637971" y="1392836"/>
                </a:lnTo>
                <a:lnTo>
                  <a:pt x="286294" y="1392836"/>
                </a:lnTo>
                <a:lnTo>
                  <a:pt x="286294" y="333845"/>
                </a:lnTo>
                <a:lnTo>
                  <a:pt x="0" y="333845"/>
                </a:lnTo>
                <a:close/>
                <a:moveTo>
                  <a:pt x="9625919" y="0"/>
                </a:moveTo>
                <a:cubicBezTo>
                  <a:pt x="9863672" y="0"/>
                  <a:pt x="10052223" y="78921"/>
                  <a:pt x="10191573" y="236763"/>
                </a:cubicBezTo>
                <a:cubicBezTo>
                  <a:pt x="10313751" y="375452"/>
                  <a:pt x="10374841" y="536926"/>
                  <a:pt x="10374841" y="721184"/>
                </a:cubicBezTo>
                <a:cubicBezTo>
                  <a:pt x="10374841" y="904782"/>
                  <a:pt x="10313751" y="1065926"/>
                  <a:pt x="10191573" y="1204615"/>
                </a:cubicBezTo>
                <a:cubicBezTo>
                  <a:pt x="10052223" y="1362457"/>
                  <a:pt x="9863672" y="1441377"/>
                  <a:pt x="9625919" y="1441377"/>
                </a:cubicBezTo>
                <a:cubicBezTo>
                  <a:pt x="9388827" y="1441377"/>
                  <a:pt x="9200606" y="1362457"/>
                  <a:pt x="9061256" y="1204615"/>
                </a:cubicBezTo>
                <a:cubicBezTo>
                  <a:pt x="8939078" y="1065926"/>
                  <a:pt x="8877988" y="904782"/>
                  <a:pt x="8877988" y="721184"/>
                </a:cubicBezTo>
                <a:cubicBezTo>
                  <a:pt x="8877988" y="637310"/>
                  <a:pt x="8894499" y="551290"/>
                  <a:pt x="8927520" y="463123"/>
                </a:cubicBezTo>
                <a:cubicBezTo>
                  <a:pt x="8960541" y="374956"/>
                  <a:pt x="9004790" y="299503"/>
                  <a:pt x="9060266" y="236763"/>
                </a:cubicBezTo>
                <a:cubicBezTo>
                  <a:pt x="9199615" y="78921"/>
                  <a:pt x="9388167" y="0"/>
                  <a:pt x="9625919" y="0"/>
                </a:cubicBezTo>
                <a:close/>
              </a:path>
            </a:pathLst>
          </a:cu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211276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8603BEC6-1EAE-9692-8B41-10DB13271CF4}"/>
              </a:ext>
            </a:extLst>
          </p:cNvPr>
          <p:cNvSpPr/>
          <p:nvPr/>
        </p:nvSpPr>
        <p:spPr>
          <a:xfrm rot="5400000">
            <a:off x="2722706" y="-6278865"/>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Hexagon 2">
            <a:extLst>
              <a:ext uri="{FF2B5EF4-FFF2-40B4-BE49-F238E27FC236}">
                <a16:creationId xmlns:a16="http://schemas.microsoft.com/office/drawing/2014/main" id="{AF6DAFBF-1757-E26D-1BDB-0FE9EC5A1871}"/>
              </a:ext>
            </a:extLst>
          </p:cNvPr>
          <p:cNvSpPr/>
          <p:nvPr/>
        </p:nvSpPr>
        <p:spPr>
          <a:xfrm rot="5400000">
            <a:off x="7543871"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Hexagon 3">
            <a:extLst>
              <a:ext uri="{FF2B5EF4-FFF2-40B4-BE49-F238E27FC236}">
                <a16:creationId xmlns:a16="http://schemas.microsoft.com/office/drawing/2014/main" id="{156A0097-1E7C-F368-6844-620C8E021A07}"/>
              </a:ext>
            </a:extLst>
          </p:cNvPr>
          <p:cNvSpPr/>
          <p:nvPr/>
        </p:nvSpPr>
        <p:spPr>
          <a:xfrm rot="5400000">
            <a:off x="981250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92D115B9-CCC4-7BCE-C01A-B69C9738FCB5}"/>
              </a:ext>
            </a:extLst>
          </p:cNvPr>
          <p:cNvSpPr/>
          <p:nvPr/>
        </p:nvSpPr>
        <p:spPr>
          <a:xfrm rot="5400000">
            <a:off x="529685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144F6A44-4743-FC07-1BFA-163CB012917D}"/>
              </a:ext>
            </a:extLst>
          </p:cNvPr>
          <p:cNvSpPr/>
          <p:nvPr/>
        </p:nvSpPr>
        <p:spPr>
          <a:xfrm rot="5400000">
            <a:off x="8587225"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B65C9887-2322-3006-F7F5-07FA2C68A320}"/>
              </a:ext>
            </a:extLst>
          </p:cNvPr>
          <p:cNvSpPr/>
          <p:nvPr/>
        </p:nvSpPr>
        <p:spPr>
          <a:xfrm rot="5400000">
            <a:off x="1085586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02B760AC-BC0C-792A-132B-08D3C76DFF3F}"/>
              </a:ext>
            </a:extLst>
          </p:cNvPr>
          <p:cNvSpPr/>
          <p:nvPr/>
        </p:nvSpPr>
        <p:spPr>
          <a:xfrm rot="5400000">
            <a:off x="634021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ED90C0-9450-B8F3-10AD-331C0EEBAED3}"/>
              </a:ext>
            </a:extLst>
          </p:cNvPr>
          <p:cNvSpPr txBox="1"/>
          <p:nvPr/>
        </p:nvSpPr>
        <p:spPr>
          <a:xfrm>
            <a:off x="622783" y="397935"/>
            <a:ext cx="4589174" cy="1569660"/>
          </a:xfrm>
          <a:prstGeom prst="rect">
            <a:avLst/>
          </a:prstGeom>
          <a:noFill/>
        </p:spPr>
        <p:txBody>
          <a:bodyPr wrap="square" rtlCol="0">
            <a:spAutoFit/>
          </a:bodyPr>
          <a:lstStyle/>
          <a:p>
            <a:r>
              <a:rPr lang="en-IN" sz="4800" dirty="0"/>
              <a:t>Theme: IT in Agriculture</a:t>
            </a:r>
            <a:endParaRPr lang="en-GB" sz="4800" dirty="0"/>
          </a:p>
        </p:txBody>
      </p:sp>
      <p:sp>
        <p:nvSpPr>
          <p:cNvPr id="16" name="TextBox 15">
            <a:extLst>
              <a:ext uri="{FF2B5EF4-FFF2-40B4-BE49-F238E27FC236}">
                <a16:creationId xmlns:a16="http://schemas.microsoft.com/office/drawing/2014/main" id="{1FFADD18-159C-C0A5-61BA-6670B6E4CF03}"/>
              </a:ext>
            </a:extLst>
          </p:cNvPr>
          <p:cNvSpPr txBox="1"/>
          <p:nvPr/>
        </p:nvSpPr>
        <p:spPr>
          <a:xfrm>
            <a:off x="622783" y="2540000"/>
            <a:ext cx="4284133" cy="523220"/>
          </a:xfrm>
          <a:prstGeom prst="rect">
            <a:avLst/>
          </a:prstGeom>
          <a:noFill/>
        </p:spPr>
        <p:txBody>
          <a:bodyPr wrap="square" rtlCol="0">
            <a:spAutoFit/>
          </a:bodyPr>
          <a:lstStyle/>
          <a:p>
            <a:r>
              <a:rPr lang="en-IN" sz="2800" b="1" dirty="0"/>
              <a:t>Key Objectives</a:t>
            </a:r>
          </a:p>
        </p:txBody>
      </p:sp>
      <p:sp>
        <p:nvSpPr>
          <p:cNvPr id="17" name="TextBox 16">
            <a:extLst>
              <a:ext uri="{FF2B5EF4-FFF2-40B4-BE49-F238E27FC236}">
                <a16:creationId xmlns:a16="http://schemas.microsoft.com/office/drawing/2014/main" id="{66CD16EF-3553-C210-C909-C34136B93817}"/>
              </a:ext>
            </a:extLst>
          </p:cNvPr>
          <p:cNvSpPr txBox="1"/>
          <p:nvPr/>
        </p:nvSpPr>
        <p:spPr>
          <a:xfrm>
            <a:off x="558800" y="3165598"/>
            <a:ext cx="4953619" cy="1938992"/>
          </a:xfrm>
          <a:prstGeom prst="rect">
            <a:avLst/>
          </a:prstGeom>
          <a:noFill/>
        </p:spPr>
        <p:txBody>
          <a:bodyPr wrap="square" rtlCol="0">
            <a:spAutoFit/>
          </a:bodyPr>
          <a:lstStyle/>
          <a:p>
            <a:pPr marL="457200" indent="-457200">
              <a:buFont typeface="+mj-lt"/>
              <a:buAutoNum type="arabicPeriod"/>
            </a:pPr>
            <a:r>
              <a:rPr lang="en-GB" sz="2400" dirty="0"/>
              <a:t>Offering real-time weather update</a:t>
            </a:r>
          </a:p>
          <a:p>
            <a:pPr marL="457200" indent="-457200">
              <a:buFont typeface="+mj-lt"/>
              <a:buAutoNum type="arabicPeriod"/>
            </a:pPr>
            <a:r>
              <a:rPr lang="en-GB" sz="2400" dirty="0"/>
              <a:t>Aggregate global agricultural news</a:t>
            </a:r>
          </a:p>
          <a:p>
            <a:pPr marL="457200" indent="-457200">
              <a:buFont typeface="+mj-lt"/>
              <a:buAutoNum type="arabicPeriod"/>
            </a:pPr>
            <a:r>
              <a:rPr lang="en-GB" sz="2400" dirty="0"/>
              <a:t>Providing a versatile helper page</a:t>
            </a:r>
          </a:p>
          <a:p>
            <a:pPr marL="457200" indent="-457200">
              <a:buFont typeface="+mj-lt"/>
              <a:buAutoNum type="arabicPeriod"/>
            </a:pPr>
            <a:r>
              <a:rPr lang="en-GB" sz="2400" dirty="0"/>
              <a:t>Delivering accurate and timely information to farmers</a:t>
            </a:r>
          </a:p>
        </p:txBody>
      </p:sp>
    </p:spTree>
    <p:extLst>
      <p:ext uri="{BB962C8B-B14F-4D97-AF65-F5344CB8AC3E}">
        <p14:creationId xmlns:p14="http://schemas.microsoft.com/office/powerpoint/2010/main" val="37419492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Technologies Used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031873"/>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We utilized HTML, CSS, and JavaScript to build the website. HTML provided the structure, CSS facilitated the design, and JavaScript made the website interactive.</a:t>
            </a:r>
          </a:p>
          <a:p>
            <a:pPr algn="just"/>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integrated OpenWeather, NewsAPI, and Wikipedia API. This integration ensures that our users receive real-time weather updates, global agricultural news, and versatile information.</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designed a user-friendly interface to allow easy navigation for users. The design is also responsive, adapting to various devices.</a:t>
            </a:r>
          </a:p>
          <a:p>
            <a:pPr algn="just"/>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HTML, CSS &amp; JavaScript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User Interface Design</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3290139"/>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Services Offered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278094"/>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Users can access up-to-the-minute weather forecasts through our platform. This feature helps farmers plan their activities based on real-time weather conditions.</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Stay informed with the latest agricultural news from around the world. Our platform aggregates global news, ensuring users are updated on industry trends and developments.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Our versatile helper page serves as a one-stop solution for various queries. Users can search for information, tips, and assistance related to agriculture, making it a valuable resource.</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Real Time Weather Forecast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Global Agriculture News</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Versatile Helper Page</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6023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FB9673-90CF-E0FA-EFE7-66E294F86F71}"/>
              </a:ext>
            </a:extLst>
          </p:cNvPr>
          <p:cNvGrpSpPr/>
          <p:nvPr/>
        </p:nvGrpSpPr>
        <p:grpSpPr>
          <a:xfrm>
            <a:off x="6028676" y="779000"/>
            <a:ext cx="3009417" cy="2986269"/>
            <a:chOff x="6028676" y="779000"/>
            <a:chExt cx="3009417" cy="2986269"/>
          </a:xfrm>
        </p:grpSpPr>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API Integration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Our platform is seamlessly connected with OpenWeather, NewsAPI, and Wikipedia API.</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OpenWeather API ensures accurate and timely weather forecasts.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NewsAPI helps aggregate news from various sources, providing a comprehensive view of the agricultural landscape.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0" i="0" dirty="0">
                <a:effectLst/>
                <a:latin typeface="Abadi" panose="020B0604020104020204" pitchFamily="34" charset="0"/>
              </a:rPr>
              <a:t>Wikipedia API contributes to the helper page, offering a wide range of information for users' queries.</a:t>
            </a:r>
            <a:endParaRPr lang="en-IN" sz="1600" dirty="0">
              <a:latin typeface="Abadi" panose="020B0604020104020204" pitchFamily="34" charset="0"/>
            </a:endParaRPr>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Rounded Corners 5">
            <a:extLst>
              <a:ext uri="{FF2B5EF4-FFF2-40B4-BE49-F238E27FC236}">
                <a16:creationId xmlns:a16="http://schemas.microsoft.com/office/drawing/2014/main" id="{1EDF47A4-758C-F98C-CFF7-F4F0D2239BE6}"/>
              </a:ext>
            </a:extLst>
          </p:cNvPr>
          <p:cNvSpPr/>
          <p:nvPr/>
        </p:nvSpPr>
        <p:spPr>
          <a:xfrm>
            <a:off x="8435782" y="1326579"/>
            <a:ext cx="1499777" cy="133696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81E8B41-425C-C765-BAA4-DAB372598724}"/>
              </a:ext>
            </a:extLst>
          </p:cNvPr>
          <p:cNvSpPr/>
          <p:nvPr/>
        </p:nvSpPr>
        <p:spPr>
          <a:xfrm>
            <a:off x="9399414" y="250515"/>
            <a:ext cx="1806376" cy="84616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5814979-6D31-7DB9-9203-E9499FF7D6A1}"/>
              </a:ext>
            </a:extLst>
          </p:cNvPr>
          <p:cNvSpPr/>
          <p:nvPr/>
        </p:nvSpPr>
        <p:spPr>
          <a:xfrm>
            <a:off x="10385625" y="1320460"/>
            <a:ext cx="1806375" cy="144236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8EC53769-0DD9-F06F-551B-714FBB4D5558}"/>
              </a:ext>
            </a:extLst>
          </p:cNvPr>
          <p:cNvSpPr/>
          <p:nvPr/>
        </p:nvSpPr>
        <p:spPr>
          <a:xfrm>
            <a:off x="7342014" y="3211123"/>
            <a:ext cx="4775200" cy="3259785"/>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0692570"/>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810658" cy="1325563"/>
          </a:xfrm>
        </p:spPr>
        <p:txBody>
          <a:bodyPr>
            <a:normAutofit/>
          </a:bodyPr>
          <a:lstStyle/>
          <a:p>
            <a:r>
              <a:rPr lang="en-IN" sz="4000" b="1" dirty="0">
                <a:latin typeface="+mn-lt"/>
              </a:rPr>
              <a:t>User Interface Design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2800767"/>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Abadi" panose="020B0604020104020204" pitchFamily="34" charset="0"/>
              </a:rPr>
              <a:t>Our website design focuses on simplicity and a user-friendly experience.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Responsive Design: </a:t>
            </a:r>
            <a:r>
              <a:rPr lang="en-IN" sz="1600" dirty="0">
                <a:latin typeface="Abadi" panose="020B0604020104020204" pitchFamily="34" charset="0"/>
              </a:rPr>
              <a:t>Our platform is designed to adapt seamlessly to various devices, including desktops, tablets, and smartphones.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User Accessibility: </a:t>
            </a:r>
            <a:r>
              <a:rPr lang="en-IN" sz="1600" dirty="0">
                <a:latin typeface="Abadi" panose="020B0604020104020204" pitchFamily="34" charset="0"/>
              </a:rPr>
              <a:t>Ensuring a consistent and enjoyable experience for users regardless of the device they use.</a:t>
            </a:r>
          </a:p>
        </p:txBody>
      </p:sp>
      <p:sp>
        <p:nvSpPr>
          <p:cNvPr id="18" name="Rectangle: Rounded Corners 17">
            <a:extLst>
              <a:ext uri="{FF2B5EF4-FFF2-40B4-BE49-F238E27FC236}">
                <a16:creationId xmlns:a16="http://schemas.microsoft.com/office/drawing/2014/main" id="{2D544233-0ABE-A63D-F0D6-EFE80B78C67F}"/>
              </a:ext>
            </a:extLst>
          </p:cNvPr>
          <p:cNvSpPr/>
          <p:nvPr/>
        </p:nvSpPr>
        <p:spPr>
          <a:xfrm>
            <a:off x="6096000" y="842432"/>
            <a:ext cx="5935133" cy="451696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5458014"/>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01912" y="977719"/>
            <a:ext cx="4348378" cy="1325563"/>
          </a:xfrm>
        </p:spPr>
        <p:txBody>
          <a:bodyPr>
            <a:normAutofit/>
          </a:bodyPr>
          <a:lstStyle/>
          <a:p>
            <a:r>
              <a:rPr lang="en-IN" sz="4000" b="1" dirty="0">
                <a:latin typeface="+mn-lt"/>
              </a:rPr>
              <a:t>User Instructions &amp; Overview</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01912" y="2767280"/>
            <a:ext cx="4100442" cy="1323439"/>
          </a:xfrm>
          <a:prstGeom prst="rect">
            <a:avLst/>
          </a:prstGeom>
          <a:noFill/>
        </p:spPr>
        <p:txBody>
          <a:bodyPr wrap="square" rtlCol="0">
            <a:spAutoFit/>
          </a:bodyPr>
          <a:lstStyle/>
          <a:p>
            <a:pPr algn="just"/>
            <a:r>
              <a:rPr lang="en-IN" sz="1600" dirty="0">
                <a:latin typeface="Abadi" panose="020B0604020104020204" pitchFamily="34" charset="0"/>
              </a:rPr>
              <a:t>This slide provides overview and guidance on how users can navigate through different sections of the website. It covers key features, buttons, and tabs, ensuring an easy and enjoyable browsing experience.</a:t>
            </a:r>
          </a:p>
        </p:txBody>
      </p:sp>
      <p:pic>
        <p:nvPicPr>
          <p:cNvPr id="5" name="Picture 4">
            <a:extLst>
              <a:ext uri="{FF2B5EF4-FFF2-40B4-BE49-F238E27FC236}">
                <a16:creationId xmlns:a16="http://schemas.microsoft.com/office/drawing/2014/main" id="{C3413171-E57D-1656-8C9A-39000489FE4F}"/>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12" name="Picture 11">
            <a:extLst>
              <a:ext uri="{FF2B5EF4-FFF2-40B4-BE49-F238E27FC236}">
                <a16:creationId xmlns:a16="http://schemas.microsoft.com/office/drawing/2014/main" id="{94D4D4C3-1B1B-0FBB-9C01-77832862521D}"/>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13" name="Picture 12">
            <a:extLst>
              <a:ext uri="{FF2B5EF4-FFF2-40B4-BE49-F238E27FC236}">
                <a16:creationId xmlns:a16="http://schemas.microsoft.com/office/drawing/2014/main" id="{A3C50569-D82E-16CE-7E2D-A6E3696E0399}"/>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15" name="Picture 14">
            <a:extLst>
              <a:ext uri="{FF2B5EF4-FFF2-40B4-BE49-F238E27FC236}">
                <a16:creationId xmlns:a16="http://schemas.microsoft.com/office/drawing/2014/main" id="{B1412217-C70F-2458-B5FA-8DFC7D9E0450}"/>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6" name="Picture 15">
            <a:extLst>
              <a:ext uri="{FF2B5EF4-FFF2-40B4-BE49-F238E27FC236}">
                <a16:creationId xmlns:a16="http://schemas.microsoft.com/office/drawing/2014/main" id="{8F4CD565-9680-FD93-063B-12E838B737E0}"/>
              </a:ext>
            </a:extLst>
          </p:cNvPr>
          <p:cNvPicPr>
            <a:picLocks noChangeAspect="1"/>
          </p:cNvPicPr>
          <p:nvPr/>
        </p:nvPicPr>
        <p:blipFill>
          <a:blip r:embed="rId6">
            <a:extLst>
              <a:ext uri="{28A0092B-C50C-407E-A947-70E740481C1C}">
                <a14:useLocalDpi xmlns:a14="http://schemas.microsoft.com/office/drawing/2010/main" val="0"/>
              </a:ext>
            </a:extLst>
          </a:blip>
          <a:srcRect l="46499" r="46499"/>
          <a:stretch/>
        </p:blipFill>
        <p:spPr>
          <a:xfrm>
            <a:off x="6373280" y="685800"/>
            <a:ext cx="794327" cy="5486400"/>
          </a:xfrm>
          <a:prstGeom prst="roundRect">
            <a:avLst>
              <a:gd name="adj" fmla="val 50000"/>
            </a:avLst>
          </a:prstGeom>
        </p:spPr>
      </p:pic>
    </p:spTree>
    <p:extLst>
      <p:ext uri="{BB962C8B-B14F-4D97-AF65-F5344CB8AC3E}">
        <p14:creationId xmlns:p14="http://schemas.microsoft.com/office/powerpoint/2010/main" val="377503218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rotWithShape="1">
          <a:blip r:embed="rId6">
            <a:extLst>
              <a:ext uri="{28A0092B-C50C-407E-A947-70E740481C1C}">
                <a14:useLocalDpi xmlns:a14="http://schemas.microsoft.com/office/drawing/2010/main" val="0"/>
              </a:ext>
            </a:extLst>
          </a:blip>
          <a:srcRect l="3539" t="520" r="3539" b="520"/>
          <a:stretch/>
        </p:blipFill>
        <p:spPr>
          <a:xfrm>
            <a:off x="610938" y="685800"/>
            <a:ext cx="6556670" cy="5486400"/>
          </a:xfrm>
          <a:prstGeom prst="roundRect">
            <a:avLst>
              <a:gd name="adj" fmla="val 4377"/>
            </a:avLst>
          </a:prstGeom>
        </p:spPr>
      </p:pic>
    </p:spTree>
    <p:extLst>
      <p:ext uri="{BB962C8B-B14F-4D97-AF65-F5344CB8AC3E}">
        <p14:creationId xmlns:p14="http://schemas.microsoft.com/office/powerpoint/2010/main" val="2684343935"/>
      </p:ext>
    </p:extLst>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rotWithShape="1">
          <a:blip r:embed="rId5">
            <a:extLst>
              <a:ext uri="{28A0092B-C50C-407E-A947-70E740481C1C}">
                <a14:useLocalDpi xmlns:a14="http://schemas.microsoft.com/office/drawing/2010/main" val="0"/>
              </a:ext>
            </a:extLst>
          </a:blip>
          <a:srcRect l="6702" t="196" r="6702" b="196"/>
          <a:stretch/>
        </p:blipFill>
        <p:spPr>
          <a:xfrm>
            <a:off x="1651955" y="685800"/>
            <a:ext cx="6640124" cy="5486400"/>
          </a:xfrm>
          <a:prstGeom prst="roundRect">
            <a:avLst>
              <a:gd name="adj" fmla="val 4882"/>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484" y="685800"/>
            <a:ext cx="794327" cy="5486400"/>
          </a:xfrm>
          <a:prstGeom prst="roundRect">
            <a:avLst>
              <a:gd name="adj" fmla="val 50000"/>
            </a:avLst>
          </a:prstGeom>
        </p:spPr>
      </p:pic>
    </p:spTree>
    <p:extLst>
      <p:ext uri="{BB962C8B-B14F-4D97-AF65-F5344CB8AC3E}">
        <p14:creationId xmlns:p14="http://schemas.microsoft.com/office/powerpoint/2010/main" val="4906958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444</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Abadi</vt:lpstr>
      <vt:lpstr>Aharoni</vt:lpstr>
      <vt:lpstr>Arial</vt:lpstr>
      <vt:lpstr>Calibri</vt:lpstr>
      <vt:lpstr>Calibri Light</vt:lpstr>
      <vt:lpstr>Office Theme</vt:lpstr>
      <vt:lpstr>PowerPoint Presentation</vt:lpstr>
      <vt:lpstr>PowerPoint Presentation</vt:lpstr>
      <vt:lpstr>Technologies Used</vt:lpstr>
      <vt:lpstr>Services Offered</vt:lpstr>
      <vt:lpstr>API Integration</vt:lpstr>
      <vt:lpstr>User Interface Design</vt:lpstr>
      <vt:lpstr>User Instructions &amp; Overview</vt:lpstr>
      <vt:lpstr>PowerPoint Presentation</vt:lpstr>
      <vt:lpstr>PowerPoint Presentation</vt:lpstr>
      <vt:lpstr>PowerPoint Presentation</vt:lpstr>
      <vt:lpstr>PowerPoint Presentation</vt:lpstr>
      <vt:lpstr>PowerPoint Presentation</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SINGH</dc:creator>
  <cp:lastModifiedBy>Rishabh Rawat</cp:lastModifiedBy>
  <cp:revision>3</cp:revision>
  <dcterms:created xsi:type="dcterms:W3CDTF">2024-01-13T04:37:20Z</dcterms:created>
  <dcterms:modified xsi:type="dcterms:W3CDTF">2024-07-03T04:31:43Z</dcterms:modified>
</cp:coreProperties>
</file>